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5486400" cy="7315200" type="B5JIS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7"/>
    <p:restoredTop sz="95755"/>
  </p:normalViewPr>
  <p:slideViewPr>
    <p:cSldViewPr snapToGrid="0" snapToObjects="1">
      <p:cViewPr varScale="1">
        <p:scale>
          <a:sx n="103" d="100"/>
          <a:sy n="103" d="100"/>
        </p:scale>
        <p:origin x="30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197187"/>
            <a:ext cx="4663440" cy="2546773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42174"/>
            <a:ext cx="4114800" cy="1766146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467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033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26205" y="389467"/>
            <a:ext cx="1183005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7190" y="389467"/>
            <a:ext cx="3480435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01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8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333" y="1823722"/>
            <a:ext cx="4732020" cy="3042919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333" y="4895429"/>
            <a:ext cx="4732020" cy="1600199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/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75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680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7190" y="1947333"/>
            <a:ext cx="23317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7490" y="1947333"/>
            <a:ext cx="233172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871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389468"/>
            <a:ext cx="473202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905" y="1793241"/>
            <a:ext cx="2321004" cy="878839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7905" y="2672080"/>
            <a:ext cx="2321004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77490" y="1793241"/>
            <a:ext cx="2332435" cy="878839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77490" y="2672080"/>
            <a:ext cx="2332435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93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971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086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487680"/>
            <a:ext cx="1769507" cy="170688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2435" y="1053255"/>
            <a:ext cx="2777490" cy="5198533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194560"/>
            <a:ext cx="1769507" cy="4065694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81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487680"/>
            <a:ext cx="1769507" cy="170688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32435" y="1053255"/>
            <a:ext cx="2777490" cy="5198533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194560"/>
            <a:ext cx="1769507" cy="4065694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5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7190" y="389468"/>
            <a:ext cx="473202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190" y="1947333"/>
            <a:ext cx="473202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7190" y="6780108"/>
            <a:ext cx="12344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9432D-27D1-AA45-857D-D2EDAB02C904}" type="datetimeFigureOut">
              <a:rPr lang="en-US" smtClean="0"/>
              <a:t>1/5/23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17370" y="6780108"/>
            <a:ext cx="185166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4770" y="6780108"/>
            <a:ext cx="123444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2998E1-C8AB-7C4A-81D1-DA7663C27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685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A47B425-C7E8-0013-EB98-68CF6E443307}"/>
              </a:ext>
            </a:extLst>
          </p:cNvPr>
          <p:cNvGrpSpPr/>
          <p:nvPr/>
        </p:nvGrpSpPr>
        <p:grpSpPr>
          <a:xfrm>
            <a:off x="-1718677" y="1435070"/>
            <a:ext cx="7301715" cy="1694853"/>
            <a:chOff x="-1718677" y="1435070"/>
            <a:chExt cx="7301715" cy="169485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FEEED6A-9E03-7239-6D58-75ED639FD0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95893" y="1435070"/>
              <a:ext cx="2187145" cy="169006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2568A9E-6FD1-5E87-DEA0-BE3BA13483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660" r="18018" b="21772"/>
            <a:stretch/>
          </p:blipFill>
          <p:spPr>
            <a:xfrm>
              <a:off x="-1718677" y="1435071"/>
              <a:ext cx="2734149" cy="169006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59D3386-013A-6351-1474-5F2D26FB64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3339" r="36486"/>
            <a:stretch/>
          </p:blipFill>
          <p:spPr>
            <a:xfrm>
              <a:off x="1112110" y="1435071"/>
              <a:ext cx="2187145" cy="16948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4767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1ACDF1C-01FD-8E4E-9B75-DA09CBBCD8D3}" vid="{82A7FB4C-674A-BF49-B70D-F6627B3D7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230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2023-01-05T20:48:04Z</dcterms:created>
  <dcterms:modified xsi:type="dcterms:W3CDTF">2023-01-06T00:38:27Z</dcterms:modified>
</cp:coreProperties>
</file>

<file path=docProps/thumbnail.jpeg>
</file>